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9" r:id="rId7"/>
    <p:sldId id="270" r:id="rId8"/>
    <p:sldId id="261" r:id="rId9"/>
    <p:sldId id="265" r:id="rId10"/>
    <p:sldId id="267" r:id="rId11"/>
    <p:sldId id="268" r:id="rId12"/>
    <p:sldId id="264" r:id="rId13"/>
    <p:sldId id="266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93EDECB-6295-FB92-DE53-03BBDDC62814}" v="14" dt="2023-03-30T15:10:24.033"/>
    <p1510:client id="{3F955670-EF78-4B31-1721-5523BB0802C4}" v="24" dt="2023-03-30T15:08:57.900"/>
    <p1510:client id="{653DE66F-86E9-1556-7DA1-A0FE8E21B499}" v="34" dt="2023-03-30T15:25:13.166"/>
    <p1510:client id="{786F7271-B263-0083-104F-10C4FE7FFF0F}" v="2" dt="2023-05-11T19:05:50.447"/>
    <p1510:client id="{8CC01477-153B-274F-B67D-D411AF9E8863}" v="5" dt="2023-05-11T22:35:38.034"/>
    <p1510:client id="{95AC7B83-6504-5A60-5840-FBDB1058648D}" v="16" dt="2023-03-26T02:29:51.259"/>
    <p1510:client id="{96E47DF3-BC62-6485-EDBD-2ACBC491C979}" v="99" dt="2023-03-03T02:36:24.245"/>
    <p1510:client id="{9CFA926D-9DCD-3236-2A05-6E3B370F4806}" v="5" dt="2022-12-06T01:40:05.053"/>
    <p1510:client id="{ABA8584A-A7DF-381F-314B-4B237E80CE1F}" v="3" dt="2023-04-21T00:44:45.141"/>
    <p1510:client id="{C43183E5-48DC-13F4-107E-AAE1D940DC07}" v="129" dt="2022-12-06T17:20:55.89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94"/>
  </p:normalViewPr>
  <p:slideViewPr>
    <p:cSldViewPr snapToGrid="0">
      <p:cViewPr varScale="1">
        <p:scale>
          <a:sx n="104" d="100"/>
          <a:sy n="104" d="100"/>
        </p:scale>
        <p:origin x="232" y="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ernandez Perez, Mr. Fernando Enmanuel" userId="S::fh48713n@pace.edu::5c1b3c76-c6d9-4287-8b2e-9d7a9538a451" providerId="AD" clId="Web-{786F7271-B263-0083-104F-10C4FE7FFF0F}"/>
    <pc:docChg chg="modSld">
      <pc:chgData name="Hernandez Perez, Mr. Fernando Enmanuel" userId="S::fh48713n@pace.edu::5c1b3c76-c6d9-4287-8b2e-9d7a9538a451" providerId="AD" clId="Web-{786F7271-B263-0083-104F-10C4FE7FFF0F}" dt="2023-05-11T19:05:50.447" v="0" actId="20577"/>
      <pc:docMkLst>
        <pc:docMk/>
      </pc:docMkLst>
      <pc:sldChg chg="modSp">
        <pc:chgData name="Hernandez Perez, Mr. Fernando Enmanuel" userId="S::fh48713n@pace.edu::5c1b3c76-c6d9-4287-8b2e-9d7a9538a451" providerId="AD" clId="Web-{786F7271-B263-0083-104F-10C4FE7FFF0F}" dt="2023-05-11T19:05:50.447" v="0" actId="20577"/>
        <pc:sldMkLst>
          <pc:docMk/>
          <pc:sldMk cId="2210647945" sldId="256"/>
        </pc:sldMkLst>
        <pc:spChg chg="mod">
          <ac:chgData name="Hernandez Perez, Mr. Fernando Enmanuel" userId="S::fh48713n@pace.edu::5c1b3c76-c6d9-4287-8b2e-9d7a9538a451" providerId="AD" clId="Web-{786F7271-B263-0083-104F-10C4FE7FFF0F}" dt="2023-05-11T19:05:50.447" v="0" actId="20577"/>
          <ac:spMkLst>
            <pc:docMk/>
            <pc:sldMk cId="2210647945" sldId="256"/>
            <ac:spMk id="3" creationId="{5B8B8E25-048C-321D-51C9-E769E295CCD1}"/>
          </ac:spMkLst>
        </pc:spChg>
      </pc:sldChg>
    </pc:docChg>
  </pc:docChgLst>
  <pc:docChgLst>
    <pc:chgData name="Hernandez Perez, Mr. Fernando Enmanuel" userId="S::fh48713n@pace.edu::5c1b3c76-c6d9-4287-8b2e-9d7a9538a451" providerId="AD" clId="Web-{653DE66F-86E9-1556-7DA1-A0FE8E21B499}"/>
    <pc:docChg chg="modSld">
      <pc:chgData name="Hernandez Perez, Mr. Fernando Enmanuel" userId="S::fh48713n@pace.edu::5c1b3c76-c6d9-4287-8b2e-9d7a9538a451" providerId="AD" clId="Web-{653DE66F-86E9-1556-7DA1-A0FE8E21B499}" dt="2023-03-30T15:25:13.166" v="28" actId="1076"/>
      <pc:docMkLst>
        <pc:docMk/>
      </pc:docMkLst>
      <pc:sldChg chg="modSp">
        <pc:chgData name="Hernandez Perez, Mr. Fernando Enmanuel" userId="S::fh48713n@pace.edu::5c1b3c76-c6d9-4287-8b2e-9d7a9538a451" providerId="AD" clId="Web-{653DE66F-86E9-1556-7DA1-A0FE8E21B499}" dt="2023-03-30T15:25:13.166" v="28" actId="1076"/>
        <pc:sldMkLst>
          <pc:docMk/>
          <pc:sldMk cId="1204838506" sldId="260"/>
        </pc:sldMkLst>
        <pc:picChg chg="mod">
          <ac:chgData name="Hernandez Perez, Mr. Fernando Enmanuel" userId="S::fh48713n@pace.edu::5c1b3c76-c6d9-4287-8b2e-9d7a9538a451" providerId="AD" clId="Web-{653DE66F-86E9-1556-7DA1-A0FE8E21B499}" dt="2023-03-30T15:25:13.166" v="28" actId="1076"/>
          <ac:picMkLst>
            <pc:docMk/>
            <pc:sldMk cId="1204838506" sldId="260"/>
            <ac:picMk id="4" creationId="{790E12D1-2E39-8739-4629-E55AAFC467FB}"/>
          </ac:picMkLst>
        </pc:picChg>
      </pc:sldChg>
      <pc:sldChg chg="addSp delSp modSp">
        <pc:chgData name="Hernandez Perez, Mr. Fernando Enmanuel" userId="S::fh48713n@pace.edu::5c1b3c76-c6d9-4287-8b2e-9d7a9538a451" providerId="AD" clId="Web-{653DE66F-86E9-1556-7DA1-A0FE8E21B499}" dt="2023-03-30T15:22:58.537" v="23" actId="1076"/>
        <pc:sldMkLst>
          <pc:docMk/>
          <pc:sldMk cId="975266848" sldId="267"/>
        </pc:sldMkLst>
        <pc:picChg chg="add mod">
          <ac:chgData name="Hernandez Perez, Mr. Fernando Enmanuel" userId="S::fh48713n@pace.edu::5c1b3c76-c6d9-4287-8b2e-9d7a9538a451" providerId="AD" clId="Web-{653DE66F-86E9-1556-7DA1-A0FE8E21B499}" dt="2023-03-30T15:22:50.646" v="19" actId="1076"/>
          <ac:picMkLst>
            <pc:docMk/>
            <pc:sldMk cId="975266848" sldId="267"/>
            <ac:picMk id="3" creationId="{040463B7-463D-ABFD-A8A5-C86CE6E2A982}"/>
          </ac:picMkLst>
        </pc:picChg>
        <pc:picChg chg="del">
          <ac:chgData name="Hernandez Perez, Mr. Fernando Enmanuel" userId="S::fh48713n@pace.edu::5c1b3c76-c6d9-4287-8b2e-9d7a9538a451" providerId="AD" clId="Web-{653DE66F-86E9-1556-7DA1-A0FE8E21B499}" dt="2023-03-30T15:21:48.817" v="9"/>
          <ac:picMkLst>
            <pc:docMk/>
            <pc:sldMk cId="975266848" sldId="267"/>
            <ac:picMk id="4" creationId="{FD8E660F-8F55-2BF1-0904-CDFD73EF0B15}"/>
          </ac:picMkLst>
        </pc:picChg>
        <pc:picChg chg="del">
          <ac:chgData name="Hernandez Perez, Mr. Fernando Enmanuel" userId="S::fh48713n@pace.edu::5c1b3c76-c6d9-4287-8b2e-9d7a9538a451" providerId="AD" clId="Web-{653DE66F-86E9-1556-7DA1-A0FE8E21B499}" dt="2023-03-30T15:21:51.004" v="10"/>
          <ac:picMkLst>
            <pc:docMk/>
            <pc:sldMk cId="975266848" sldId="267"/>
            <ac:picMk id="5" creationId="{B96B2DDA-A584-47B9-806C-5866EC378755}"/>
          </ac:picMkLst>
        </pc:picChg>
        <pc:picChg chg="add mod">
          <ac:chgData name="Hernandez Perez, Mr. Fernando Enmanuel" userId="S::fh48713n@pace.edu::5c1b3c76-c6d9-4287-8b2e-9d7a9538a451" providerId="AD" clId="Web-{653DE66F-86E9-1556-7DA1-A0FE8E21B499}" dt="2023-03-30T15:22:51.897" v="20" actId="1076"/>
          <ac:picMkLst>
            <pc:docMk/>
            <pc:sldMk cId="975266848" sldId="267"/>
            <ac:picMk id="6" creationId="{3BF01C40-4E8E-FE95-1407-C91E50ECE9A6}"/>
          </ac:picMkLst>
        </pc:picChg>
        <pc:picChg chg="add mod">
          <ac:chgData name="Hernandez Perez, Mr. Fernando Enmanuel" userId="S::fh48713n@pace.edu::5c1b3c76-c6d9-4287-8b2e-9d7a9538a451" providerId="AD" clId="Web-{653DE66F-86E9-1556-7DA1-A0FE8E21B499}" dt="2023-03-30T15:22:58.537" v="23" actId="1076"/>
          <ac:picMkLst>
            <pc:docMk/>
            <pc:sldMk cId="975266848" sldId="267"/>
            <ac:picMk id="7" creationId="{783BD7A3-A6D9-7D75-414E-D32C0ED19C37}"/>
          </ac:picMkLst>
        </pc:picChg>
      </pc:sldChg>
      <pc:sldChg chg="addSp delSp modSp">
        <pc:chgData name="Hernandez Perez, Mr. Fernando Enmanuel" userId="S::fh48713n@pace.edu::5c1b3c76-c6d9-4287-8b2e-9d7a9538a451" providerId="AD" clId="Web-{653DE66F-86E9-1556-7DA1-A0FE8E21B499}" dt="2023-03-30T15:23:06.741" v="26" actId="1076"/>
        <pc:sldMkLst>
          <pc:docMk/>
          <pc:sldMk cId="2231392651" sldId="268"/>
        </pc:sldMkLst>
        <pc:picChg chg="del">
          <ac:chgData name="Hernandez Perez, Mr. Fernando Enmanuel" userId="S::fh48713n@pace.edu::5c1b3c76-c6d9-4287-8b2e-9d7a9538a451" providerId="AD" clId="Web-{653DE66F-86E9-1556-7DA1-A0FE8E21B499}" dt="2023-03-30T15:19:35.954" v="3"/>
          <ac:picMkLst>
            <pc:docMk/>
            <pc:sldMk cId="2231392651" sldId="268"/>
            <ac:picMk id="3" creationId="{46BA1B41-B46E-22E4-ED5C-1DA4E1B00804}"/>
          </ac:picMkLst>
        </pc:picChg>
        <pc:picChg chg="add mod">
          <ac:chgData name="Hernandez Perez, Mr. Fernando Enmanuel" userId="S::fh48713n@pace.edu::5c1b3c76-c6d9-4287-8b2e-9d7a9538a451" providerId="AD" clId="Web-{653DE66F-86E9-1556-7DA1-A0FE8E21B499}" dt="2023-03-30T15:23:06.741" v="26" actId="1076"/>
          <ac:picMkLst>
            <pc:docMk/>
            <pc:sldMk cId="2231392651" sldId="268"/>
            <ac:picMk id="4" creationId="{E1FE4679-4F92-4487-1FEE-6F07C7D9F473}"/>
          </ac:picMkLst>
        </pc:picChg>
        <pc:picChg chg="add del mod">
          <ac:chgData name="Hernandez Perez, Mr. Fernando Enmanuel" userId="S::fh48713n@pace.edu::5c1b3c76-c6d9-4287-8b2e-9d7a9538a451" providerId="AD" clId="Web-{653DE66F-86E9-1556-7DA1-A0FE8E21B499}" dt="2023-03-30T15:22:54.412" v="21"/>
          <ac:picMkLst>
            <pc:docMk/>
            <pc:sldMk cId="2231392651" sldId="268"/>
            <ac:picMk id="5" creationId="{AC4EE5AA-FF2E-C8D4-D4D4-82B14794B0A9}"/>
          </ac:picMkLst>
        </pc:picChg>
        <pc:picChg chg="del mod">
          <ac:chgData name="Hernandez Perez, Mr. Fernando Enmanuel" userId="S::fh48713n@pace.edu::5c1b3c76-c6d9-4287-8b2e-9d7a9538a451" providerId="AD" clId="Web-{653DE66F-86E9-1556-7DA1-A0FE8E21B499}" dt="2023-03-30T15:19:31.563" v="1"/>
          <ac:picMkLst>
            <pc:docMk/>
            <pc:sldMk cId="2231392651" sldId="268"/>
            <ac:picMk id="6" creationId="{5CCF6D66-EACC-B760-F6D7-B5D806F0F343}"/>
          </ac:picMkLst>
        </pc:picChg>
        <pc:picChg chg="del">
          <ac:chgData name="Hernandez Perez, Mr. Fernando Enmanuel" userId="S::fh48713n@pace.edu::5c1b3c76-c6d9-4287-8b2e-9d7a9538a451" providerId="AD" clId="Web-{653DE66F-86E9-1556-7DA1-A0FE8E21B499}" dt="2023-03-30T15:19:34.516" v="2"/>
          <ac:picMkLst>
            <pc:docMk/>
            <pc:sldMk cId="2231392651" sldId="268"/>
            <ac:picMk id="7" creationId="{913CBCA4-1BF3-34CC-A93B-922F90EB4EA9}"/>
          </ac:picMkLst>
        </pc:picChg>
      </pc:sldChg>
    </pc:docChg>
  </pc:docChgLst>
  <pc:docChgLst>
    <pc:chgData name="Hernandez Perez, Mr. Fernando Enmanuel" userId="S::fh48713n@pace.edu::5c1b3c76-c6d9-4287-8b2e-9d7a9538a451" providerId="AD" clId="Web-{ABA8584A-A7DF-381F-314B-4B237E80CE1F}"/>
    <pc:docChg chg="modSld">
      <pc:chgData name="Hernandez Perez, Mr. Fernando Enmanuel" userId="S::fh48713n@pace.edu::5c1b3c76-c6d9-4287-8b2e-9d7a9538a451" providerId="AD" clId="Web-{ABA8584A-A7DF-381F-314B-4B237E80CE1F}" dt="2023-04-21T00:44:42.875" v="1" actId="20577"/>
      <pc:docMkLst>
        <pc:docMk/>
      </pc:docMkLst>
      <pc:sldChg chg="modSp">
        <pc:chgData name="Hernandez Perez, Mr. Fernando Enmanuel" userId="S::fh48713n@pace.edu::5c1b3c76-c6d9-4287-8b2e-9d7a9538a451" providerId="AD" clId="Web-{ABA8584A-A7DF-381F-314B-4B237E80CE1F}" dt="2023-04-21T00:44:42.875" v="1" actId="20577"/>
        <pc:sldMkLst>
          <pc:docMk/>
          <pc:sldMk cId="2210647945" sldId="256"/>
        </pc:sldMkLst>
        <pc:spChg chg="mod">
          <ac:chgData name="Hernandez Perez, Mr. Fernando Enmanuel" userId="S::fh48713n@pace.edu::5c1b3c76-c6d9-4287-8b2e-9d7a9538a451" providerId="AD" clId="Web-{ABA8584A-A7DF-381F-314B-4B237E80CE1F}" dt="2023-04-21T00:44:42.875" v="1" actId="20577"/>
          <ac:spMkLst>
            <pc:docMk/>
            <pc:sldMk cId="2210647945" sldId="256"/>
            <ac:spMk id="3" creationId="{5B8B8E25-048C-321D-51C9-E769E295CCD1}"/>
          </ac:spMkLst>
        </pc:spChg>
      </pc:sldChg>
    </pc:docChg>
  </pc:docChgLst>
  <pc:docChgLst>
    <pc:chgData name="Hernandez Perez, Mr. Fernando Enmanuel" userId="S::fh48713n@pace.edu::5c1b3c76-c6d9-4287-8b2e-9d7a9538a451" providerId="AD" clId="Web-{8CC01477-153B-274F-B67D-D411AF9E8863}"/>
    <pc:docChg chg="modSld">
      <pc:chgData name="Hernandez Perez, Mr. Fernando Enmanuel" userId="S::fh48713n@pace.edu::5c1b3c76-c6d9-4287-8b2e-9d7a9538a451" providerId="AD" clId="Web-{8CC01477-153B-274F-B67D-D411AF9E8863}" dt="2023-05-11T22:35:38.034" v="3" actId="1076"/>
      <pc:docMkLst>
        <pc:docMk/>
      </pc:docMkLst>
      <pc:sldChg chg="addSp delSp modSp">
        <pc:chgData name="Hernandez Perez, Mr. Fernando Enmanuel" userId="S::fh48713n@pace.edu::5c1b3c76-c6d9-4287-8b2e-9d7a9538a451" providerId="AD" clId="Web-{8CC01477-153B-274F-B67D-D411AF9E8863}" dt="2023-05-11T22:35:38.034" v="3" actId="1076"/>
        <pc:sldMkLst>
          <pc:docMk/>
          <pc:sldMk cId="954291355" sldId="258"/>
        </pc:sldMkLst>
        <pc:spChg chg="add del mod">
          <ac:chgData name="Hernandez Perez, Mr. Fernando Enmanuel" userId="S::fh48713n@pace.edu::5c1b3c76-c6d9-4287-8b2e-9d7a9538a451" providerId="AD" clId="Web-{8CC01477-153B-274F-B67D-D411AF9E8863}" dt="2023-05-11T22:35:32.112" v="1"/>
          <ac:spMkLst>
            <pc:docMk/>
            <pc:sldMk cId="954291355" sldId="258"/>
            <ac:spMk id="5" creationId="{B059BD38-247A-EBC6-2187-A0F901560D36}"/>
          </ac:spMkLst>
        </pc:spChg>
        <pc:picChg chg="del">
          <ac:chgData name="Hernandez Perez, Mr. Fernando Enmanuel" userId="S::fh48713n@pace.edu::5c1b3c76-c6d9-4287-8b2e-9d7a9538a451" providerId="AD" clId="Web-{8CC01477-153B-274F-B67D-D411AF9E8863}" dt="2023-05-11T22:34:47.142" v="0"/>
          <ac:picMkLst>
            <pc:docMk/>
            <pc:sldMk cId="954291355" sldId="258"/>
            <ac:picMk id="6" creationId="{A62F5617-C3B7-6C22-09BB-15F094325F0E}"/>
          </ac:picMkLst>
        </pc:picChg>
        <pc:picChg chg="add mod ord">
          <ac:chgData name="Hernandez Perez, Mr. Fernando Enmanuel" userId="S::fh48713n@pace.edu::5c1b3c76-c6d9-4287-8b2e-9d7a9538a451" providerId="AD" clId="Web-{8CC01477-153B-274F-B67D-D411AF9E8863}" dt="2023-05-11T22:35:38.034" v="3" actId="1076"/>
          <ac:picMkLst>
            <pc:docMk/>
            <pc:sldMk cId="954291355" sldId="258"/>
            <ac:picMk id="7" creationId="{F4DD259F-1E03-D54A-EEAA-5096A9AD8C84}"/>
          </ac:picMkLst>
        </pc:picChg>
      </pc:sldChg>
    </pc:docChg>
  </pc:docChgLst>
  <pc:docChgLst>
    <pc:chgData clId="Web-{786F7271-B263-0083-104F-10C4FE7FFF0F}"/>
    <pc:docChg chg="modSld">
      <pc:chgData name="" userId="" providerId="" clId="Web-{786F7271-B263-0083-104F-10C4FE7FFF0F}" dt="2023-05-11T19:05:49.759" v="0" actId="20577"/>
      <pc:docMkLst>
        <pc:docMk/>
      </pc:docMkLst>
      <pc:sldChg chg="modSp">
        <pc:chgData name="" userId="" providerId="" clId="Web-{786F7271-B263-0083-104F-10C4FE7FFF0F}" dt="2023-05-11T19:05:49.759" v="0" actId="20577"/>
        <pc:sldMkLst>
          <pc:docMk/>
          <pc:sldMk cId="2210647945" sldId="256"/>
        </pc:sldMkLst>
        <pc:spChg chg="mod">
          <ac:chgData name="" userId="" providerId="" clId="Web-{786F7271-B263-0083-104F-10C4FE7FFF0F}" dt="2023-05-11T19:05:49.759" v="0" actId="20577"/>
          <ac:spMkLst>
            <pc:docMk/>
            <pc:sldMk cId="2210647945" sldId="256"/>
            <ac:spMk id="3" creationId="{5B8B8E25-048C-321D-51C9-E769E295CCD1}"/>
          </ac:spMkLst>
        </pc:sp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3-03T00:28:30.27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9877 4577 16383 0 0,'-2'0'0'0'0,"-5"0"0"0"0,-3 0 0 0 0,1 3 0 0 0,-2 1 0 0 0,-2-1 0 0 0,0 0 0 0 0,-2-1 0 0 0,-1-1 0 0 0,3 0 0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3-03T00:28:30.27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7832 4763 16383 0 0,'0'0'0'0'0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3-03T00:28:30.28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7567 6535 16383 0 0,'0'0'0'0'0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3-03T00:28:30.28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1852 6588 16383 0 0,'0'0'0'0'0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3-03T00:28:30.28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7228 4651 16383 0 0,'-3'0'0'0'0,"-3"0"0"0"0,-4 0 0 0 0,-3 0 0 0 0,-1 0 0 0 0,-2 0 0 0 0,-1-3 0 0 0,1 0 0 0 0,-1-1 0 0 0,0-1 0 0 0,1-1 0 0 0,0 2 0 0 0,-1 0 0 0 0,4-1 0 0 0,1 0 0 0 0,-1 1 0 0 0,0 1 0 0 0,-1 2 0 0 0,-1 0 0 0 0,0 0 0 0 0,4 1 0 0 0,8 3 0 0 0,6 1 0 0 0,6 2 0 0 0,7 4 0 0 0,3-1 0 0 0,4 1 0 0 0,1 2 0 0 0,-1 1 0 0 0,1-1 0 0 0,-1 0 0 0 0,-2 0 0 0 0,-1-1 0 0 0,-1 0 0 0 0,-2-3 0 0 0,-4 2 0 0 0,-6-3 0 0 0,-7-1 0 0 0,-7-2 0 0 0,-4-2 0 0 0,-4-1 0 0 0,-1-3 0 0 0,-2-2 0 0 0,1 0 0 0 0,0 1 0 0 0,0-2 0 0 0,-3 0 0 0 0,3-2 0 0 0,1 0 0 0 0,3-1 0 0 0,1 0 0 0 0,1-1 0 0 0,-2 2 0 0 0,2-2 0 0 0,0 1 0 0 0,-1 2 0 0 0,0 0 0 0 0,-2 0 0 0 0,4 1 0 0 0,7 5 0 0 0,7 1 0 0 0,5 5 0 0 0,6 0 0 0 0,4 2 0 0 0,2 0 0 0 0,-1 1 0 0 0,-1 2 0 0 0,-1-1 0 0 0,3-2 0 0 0,2-3 0 0 0,0 1 0 0 0,0-1 0 0 0,0-1 0 0 0,0 2 0 0 0,1-1 0 0 0,-1-1 0 0 0,-2 2 0 0 0,2-1 0 0 0,2 0 0 0 0,-1-2 0 0 0,2 2 0 0 0,-2 0 0 0 0,1-2 0 0 0,2 0 0 0 0,-2-1 0 0 0,-1-1 0 0 0,-3-1 0 0 0,-2 0 0 0 0,-1 0 0 0 0,-2 0 0 0 0,0 0 0 0 0,3 0 0 0 0,0 0 0 0 0,0 0 0 0 0,-1 0 0 0 0,0 0 0 0 0,-1-1 0 0 0,0 2 0 0 0,-1-1 0 0 0,0 0 0 0 0,0 0 0 0 0,0 0 0 0 0,0 0 0 0 0,0-3 0 0 0,0-1 0 0 0,0 1 0 0 0,0 0 0 0 0,0 1 0 0 0,0 1 0 0 0,0 0 0 0 0,0 1 0 0 0,0 0 0 0 0,0 0 0 0 0,0 0 0 0 0,0 0 0 0 0,0 0 0 0 0,0 0 0 0 0,0 0 0 0 0,0 1 0 0 0,0-1 0 0 0,0 0 0 0 0,1 0 0 0 0,-1 0 0 0 0,0 0 0 0 0,0 0 0 0 0,0 0 0 0 0,0 0 0 0 0,0 0 0 0 0,0 0 0 0 0,0 0 0 0 0,0 0 0 0 0,0 0 0 0 0,0 0 0 0 0,0 0 0 0 0,0 0 0 0 0,0 0 0 0 0,0 0 0 0 0,0 0 0 0 0,0 0 0 0 0,0 0 0 0 0,0 0 0 0 0,0 0 0 0 0,0 0 0 0 0,0 0 0 0 0,0 0 0 0 0,0 0 0 0 0,0 0 0 0 0,0 0 0 0 0,0 0 0 0 0,0 0 0 0 0,1 0 0 0 0,-1 0 0 0 0,0 0 0 0 0,0 0 0 0 0,0 0 0 0 0,0 0 0 0 0,0 0 0 0 0,0-3 0 0 0,0-1 0 0 0,0 1 0 0 0,0 0 0 0 0,0 1 0 0 0,0 1 0 0 0,0 0 0 0 0,0 1 0 0 0,0 0 0 0 0,0 0 0 0 0,0 0 0 0 0,0 0 0 0 0,0 0 0 0 0,0 0 0 0 0,0 0 0 0 0,0 0 0 0 0,3 0 0 0 0,1 0 0 0 0,-1 0 0 0 0,0 0 0 0 0,-1 0 0 0 0,-1 0 0 0 0,0 0 0 0 0,-1 0 0 0 0,0 0 0 0 0,0 0 0 0 0,0 0 0 0 0,0 0 0 0 0,0 0 0 0 0,3 0 0 0 0,0 0 0 0 0,1 0 0 0 0,-1 0 0 0 0,-1 0 0 0 0,-1 0 0 0 0,0 0 0 0 0,-1 0 0 0 0,0 0 0 0 0,0 0 0 0 0,-3 0 0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3-03T00:28:30.29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5450 6441 16383 0 0,'3'0'0'0'0,"3"0"0"0"0,7 0 0 0 0,6 0 0 0 0,5 0 0 0 0,2 0 0 0 0,-1 0 0 0 0,0 0 0 0 0,-1 0 0 0 0,-1 0 0 0 0,-3 0 0 0 0,-2 0 0 0 0,-1 0 0 0 0,0 0 0 0 0,-1 0 0 0 0,-1 0 0 0 0,1 0 0 0 0,2 0 0 0 0,2 0 0 0 0,-1-3 0 0 0,0 0 0 0 0,-1-1 0 0 0,2 1 0 0 0,0 1 0 0 0,0 1 0 0 0,-1-2 0 0 0,-1-1 0 0 0,-1 0 0 0 0,-1 2 0 0 0,0 0 0 0 0,0 1 0 0 0,0 0 0 0 0,0-2 0 0 0,0 0 0 0 0,3-1 0 0 0,0 2 0 0 0,1 0 0 0 0,-2 1 0 0 0,0 0 0 0 0,0 1 0 0 0,-2 0 0 0 0,1 0 0 0 0,-1 0 0 0 0,0 1 0 0 0,0-1 0 0 0,-1 0 0 0 0,1 0 0 0 0,0 0 0 0 0,3-3 0 0 0,1-1 0 0 0,-1 1 0 0 0,3 0 0 0 0,-1 1 0 0 0,0 1 0 0 0,1 0 0 0 0,3 1 0 0 0,-1 0 0 0 0,-1 0 0 0 0,3 0 0 0 0,1 1 0 0 0,-3-1 0 0 0,4-3 0 0 0,2-1 0 0 0,-1 1 0 0 0,0-3 0 0 0,-3 1 0 0 0,-2 0 0 0 0,-3-1 0 0 0,-2 0 0 0 0,0 1 0 0 0,1 2 0 0 0,-1 1 0 0 0,0 1 0 0 0,1-2 0 0 0,0-1 0 0 0,0 1 0 0 0,-1 0 0 0 0,2 2 0 0 0,-1 0 0 0 0,0-3 0 0 0,2 1 0 0 0,0-1 0 0 0,-2 2 0 0 0,-1 0 0 0 0,0 1 0 0 0,-2 0 0 0 0,-1 1 0 0 0,0 0 0 0 0,0 0 0 0 0,0 0 0 0 0,0 0 0 0 0,0 0 0 0 0,-1 1 0 0 0,1-1 0 0 0,0 0 0 0 0,0 0 0 0 0,0 0 0 0 0,3 0 0 0 0,4 0 0 0 0,0 0 0 0 0,-1 0 0 0 0,12 0 0 0 0,7 0 0 0 0,-3 0 0 0 0,-3 0 0 0 0,-4 0 0 0 0,-3 0 0 0 0,-1 0 0 0 0,-3 0 0 0 0,-3 0 0 0 0,-2 0 0 0 0,-1 2 0 0 0,1 2 0 0 0,1-1 0 0 0,-1 0 0 0 0,-1-1 0 0 0,0-1 0 0 0,-1 0 0 0 0,-1-1 0 0 0,0 0 0 0 0,0 0 0 0 0,0 0 0 0 0,0 0 0 0 0,0 0 0 0 0,0 0 0 0 0,0 0 0 0 0,0 0 0 0 0,3 0 0 0 0,0 0 0 0 0,1 0 0 0 0,-1 2 0 0 0,-1 2 0 0 0,-1-1 0 0 0,0 3 0 0 0,-7 2 0 0 0,-6 1 0 0 0,-8 0 0 0 0,-8 0 0 0 0,-8-2 0 0 0,-5-3 0 0 0,-7-1 0 0 0,-7 1 0 0 0,-4 0 0 0 0,0-1 0 0 0,1 0 0 0 0,5-2 0 0 0,7 0 0 0 0,2 0 0 0 0,4-1 0 0 0,2 0 0 0 0,4-1 0 0 0,1 1 0 0 0,0 0 0 0 0,7 0 0 0 0,8 0 0 0 0,6 0 0 0 0,8 3 0 0 0,5 0 0 0 0,5 1 0 0 0,5 1 0 0 0,2 1 0 0 0,2 1 0 0 0,-1 3 0 0 0,-1-1 0 0 0,-2-1 0 0 0,-3 0 0 0 0,-3-1 0 0 0,-3-2 0 0 0,-1 1 0 0 0,0 0 0 0 0,-2-2 0 0 0,1-1 0 0 0,-4 2 0 0 0,-5-1 0 0 0,-8 0 0 0 0,-5-1 0 0 0,-5-1 0 0 0,-7-1 0 0 0,-7-4 0 0 0,-8 0 0 0 0,-10-4 0 0 0,-8-2 0 0 0,-3 0 0 0 0,-1-2 0 0 0,3-1 0 0 0,5 2 0 0 0,6-1 0 0 0,6 2 0 0 0,7 2 0 0 0,5 0 0 0 0,4 1 0 0 0,3 1 0 0 0,1 2 0 0 0,0 1 0 0 0,0 2 0 0 0,0-1 0 0 0,0 2 0 0 0,0-1 0 0 0,-1 0 0 0 0,0 0 0 0 0,0 1 0 0 0,0-1 0 0 0,0 0 0 0 0,0 0 0 0 0,2 3 0 0 0,2 0 0 0 0,-1 1 0 0 0,0-2 0 0 0,-1 0 0 0 0,-1 2 0 0 0,0 1 0 0 0,-1-2 0 0 0,0 0 0 0 0,0-1 0 0 0,0-1 0 0 0,2 2 0 0 0,2 1 0 0 0,-1-1 0 0 0,2 3 0 0 0,1-1 0 0 0,-1 0 0 0 0,1 1 0 0 0,-1 0 0 0 0,0-2 0 0 0,-2 0 0 0 0,0-2 0 0 0,-2-1 0 0 0,-1-1 0 0 0,0 0 0 0 0,0 0 0 0 0,-1 0 0 0 0,1-1 0 0 0,3 4 0 0 0,0 0 0 0 0,0 1 0 0 0,-3-1 0 0 0,-1-1 0 0 0,-2-1 0 0 0,1-1 0 0 0,0 1 0 0 0,1-1 0 0 0,0 0 0 0 0,1-1 0 0 0,0 1 0 0 0,2-3 0 0 0,5 0 0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3-03T00:28:30.29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5556 9642 16383 0 0,'3'0'0'0'0,"3"0"0"0"0,4 0 0 0 0,3 0 0 0 0,4 0 0 0 0,2 0 0 0 0,1 0 0 0 0,0 0 0 0 0,-1 0 0 0 0,-2 0 0 0 0,1 0 0 0 0,-2 0 0 0 0,0 0 0 0 0,0 0 0 0 0,0 0 0 0 0,0 0 0 0 0,0 0 0 0 0,0 0 0 0 0,0 0 0 0 0,0 0 0 0 0,0 0 0 0 0,0 0 0 0 0,0 0 0 0 0,-3 3 0 0 0,0 1 0 0 0,-1-1 0 0 0,2 0 0 0 0,0-1 0 0 0,0-1 0 0 0,2 0 0 0 0,0-1 0 0 0,0 0 0 0 0,0 0 0 0 0,0 0 0 0 0,3 0 0 0 0,1 0 0 0 0,-1 0 0 0 0,0-1 0 0 0,-1 1 0 0 0,-1 0 0 0 0,0 0 0 0 0,-1 0 0 0 0,0 0 0 0 0,0 0 0 0 0,0 0 0 0 0,0 3 0 0 0,0 1 0 0 0,0-1 0 0 0,0 0 0 0 0,3-1 0 0 0,0-1 0 0 0,1 0 0 0 0,-1-1 0 0 0,-1 0 0 0 0,-1 0 0 0 0,0 0 0 0 0,-1 0 0 0 0,0 0 0 0 0,0 0 0 0 0,0-1 0 0 0,2 1 0 0 0,2 0 0 0 0,-1 0 0 0 0,0 0 0 0 0,-1 0 0 0 0,-1 0 0 0 0,0 0 0 0 0,-1 0 0 0 0,0 0 0 0 0,0 0 0 0 0,0 0 0 0 0,0 0 0 0 0,0 0 0 0 0,0 0 0 0 0,3 0 0 0 0,0 0 0 0 0,1 0 0 0 0,1 0 0 0 0,1 0 0 0 0,1 0 0 0 0,1 0 0 0 0,0 0 0 0 0,2 0 0 0 0,0 0 0 0 0,-2 0 0 0 0,0 0 0 0 0,-1 0 0 0 0,0 0 0 0 0,1 0 0 0 0,0 0 0 0 0,-1 0 0 0 0,1 0 0 0 0,3 3 0 0 0,-2 1 0 0 0,-2-1 0 0 0,-1 0 0 0 0,-3-1 0 0 0,-2-1 0 0 0,0 0 0 0 0,2-1 0 0 0,0 0 0 0 0,0 0 0 0 0,0 0 0 0 0,1 0 0 0 0,1 0 0 0 0,-1 0 0 0 0,-1 0 0 0 0,-1-1 0 0 0,-1 1 0 0 0,2 0 0 0 0,1 0 0 0 0,-1 0 0 0 0,0 0 0 0 0,-1 1 0 0 0,-1-1 0 0 0,-1 0 0 0 0,1 0 0 0 0,-1-3 0 0 0,-1-1 0 0 0,1 1 0 0 0,0 0 0 0 0,0 1 0 0 0,0 1 0 0 0,0 0 0 0 0,0 1 0 0 0,0 0 0 0 0,0 0 0 0 0,0-3 0 0 0,0 0 0 0 0,0 0 0 0 0,-5 0 0 0 0,-5-2 0 0 0,-6 0 0 0 0,-6 1 0 0 0,-1-2 0 0 0,-3 1 0 0 0,0-2 0 0 0,0 0 0 0 0,1-2 0 0 0,-1 2 0 0 0,2-2 0 0 0,2-1 0 0 0,2-3 0 0 0,2 0 0 0 0,1-2 0 0 0,-2 2 0 0 0,-4 3 0 0 0,-2 3 0 0 0,-3 3 0 0 0,-2 3 0 0 0,-2 0 0 0 0,0 1 0 0 0,-1 1 0 0 0,0 0 0 0 0,1-1 0 0 0,-1 1 0 0 0,1-1 0 0 0,0 0 0 0 0,0 0 0 0 0,0 0 0 0 0,0 0 0 0 0,0 0 0 0 0,0 0 0 0 0,0 0 0 0 0,0 0 0 0 0,0 0 0 0 0,0 0 0 0 0,0 0 0 0 0,-1-3 0 0 0,1 0 0 0 0,0-1 0 0 0,0 2 0 0 0,0 0 0 0 0,0 0 0 0 0,0 2 0 0 0,0-1 0 0 0,0 1 0 0 0,0 1 0 0 0,0-1 0 0 0,0 0 0 0 0,0 0 0 0 0,0 0 0 0 0,0 0 0 0 0,0 0 0 0 0,0 0 0 0 0,0 0 0 0 0,0 0 0 0 0,0 0 0 0 0,0 0 0 0 0,0 0 0 0 0,0 0 0 0 0,0 0 0 0 0,0 0 0 0 0,0 0 0 0 0,0 0 0 0 0,0 0 0 0 0,-1 0 0 0 0,1 0 0 0 0,0 0 0 0 0,0 0 0 0 0,0 0 0 0 0,0 0 0 0 0,0 0 0 0 0,0 0 0 0 0,0 0 0 0 0,0 0 0 0 0,0 0 0 0 0,0 0 0 0 0,0 0 0 0 0,0 0 0 0 0,3 3 0 0 0,0 0 0 0 0,1 1 0 0 0,-2-1 0 0 0,0-1 0 0 0,0-1 0 0 0,-2 0 0 0 0,0-1 0 0 0,0 0 0 0 0,0 0 0 0 0,0 0 0 0 0,0-1 0 0 0,0 1 0 0 0,0 0 0 0 0,2 3 0 0 0,2 0 0 0 0,-1 1 0 0 0,0-1 0 0 0,-1-1 0 0 0,-1-1 0 0 0,0 0 0 0 0,-1-1 0 0 0,0 0 0 0 0,0 0 0 0 0,0 0 0 0 0,-1-1 0 0 0,1 1 0 0 0,0 3 0 0 0,0 1 0 0 0,0-1 0 0 0,0 0 0 0 0,0-1 0 0 0,0-1 0 0 0,0 0 0 0 0,0-1 0 0 0,3 3 0 0 0,0 0 0 0 0,1 0 0 0 0,-2 0 0 0 0,0-1 0 0 0,-1-1 0 0 0,0 0 0 0 0,-1-1 0 0 0,0 0 0 0 0,0 0 0 0 0,0 0 0 0 0,0-1 0 0 0,0 1 0 0 0,-1 0 0 0 0,1 0 0 0 0,0 0 0 0 0,0 0 0 0 0,0 0 0 0 0,0 0 0 0 0,0 0 0 0 0,0 0 0 0 0,0 0 0 0 0,0 0 0 0 0,0 0 0 0 0,0 0 0 0 0,0 0 0 0 0,0 0 0 0 0,0 0 0 0 0,0 0 0 0 0,0 0 0 0 0,0 0 0 0 0,0 0 0 0 0,0 0 0 0 0,0 0 0 0 0,2 3 0 0 0,2 1 0 0 0,-1-1 0 0 0,0 0 0 0 0,-1-1 0 0 0,2-1 0 0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C2E7DF-10EB-9474-C9AB-EB20E8636D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754AFA-C3E6-2FA6-61F0-9C703C96B7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D2C08B-F9CC-4548-66F7-BFC6ECC8E3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6699F-75A4-8944-8478-1A20F6B37300}" type="datetimeFigureOut">
              <a:rPr lang="en-US" smtClean="0"/>
              <a:t>5/11/2023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648E10-C78B-DA79-ECAF-68F7B55DE7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9290D7-5667-2829-4BD4-15EF8751F1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422D9-5088-214F-B268-1449F91478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6141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63A456-6412-8939-E01A-E95B558AA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9C064CA-84F9-E398-24BE-A0D5EE33E8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50625B-DAA5-792B-8D71-D111F2AFA3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6699F-75A4-8944-8478-1A20F6B37300}" type="datetimeFigureOut">
              <a:rPr lang="en-US" smtClean="0"/>
              <a:t>5/11/2023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541042-CBBC-7B34-F025-7E57B5CAB3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C344E6-F1B0-17B5-5CA6-483C3F4F43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422D9-5088-214F-B268-1449F91478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6089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2AE956D-CD26-B1FE-CA53-F3FA7740C84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6A1D2F6-B56D-BEA8-7553-E9E73E6244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5329E2-B70D-CFE9-879F-144F8E8E03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6699F-75A4-8944-8478-1A20F6B37300}" type="datetimeFigureOut">
              <a:rPr lang="en-US" smtClean="0"/>
              <a:t>5/11/2023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8A880E-7C16-11C2-2A7F-3E146C7010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71BA54-172B-0367-CDF6-458F6FC33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422D9-5088-214F-B268-1449F91478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6704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7EBFC-D921-3627-A8BA-FF9CA3FF7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F56916-E820-6254-FD11-63EDEF7BB5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AB7439-4B6B-4717-2AB7-D3C0AD3BB2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6699F-75A4-8944-8478-1A20F6B37300}" type="datetimeFigureOut">
              <a:rPr lang="en-US" smtClean="0"/>
              <a:t>5/11/2023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CA8A1A-FE53-8983-8735-A1B360E6F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0383EF-A744-6ABF-5DBD-A065D09B04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422D9-5088-214F-B268-1449F91478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5533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1F0428-DDE5-327A-2CE5-53E3E8A058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64E072-E9AD-9F44-E709-78CB3D50EB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96C6A7-1244-862B-7DA2-CCC74635EF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6699F-75A4-8944-8478-1A20F6B37300}" type="datetimeFigureOut">
              <a:rPr lang="en-US" smtClean="0"/>
              <a:t>5/11/2023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6FDB2B-1345-8723-A531-3069D3E21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5AB5D5-3969-DF0A-DAE9-EAB3D827E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422D9-5088-214F-B268-1449F91478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0431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86494-59ED-155E-8CBD-A21B65D8C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2E0A7A-B43C-49B3-7FA3-B78B5B7828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661177-548C-C284-557D-B1D4AE50BD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A4E1AF-673C-BD88-A1FB-ED5BC59A9B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6699F-75A4-8944-8478-1A20F6B37300}" type="datetimeFigureOut">
              <a:rPr lang="en-US" smtClean="0"/>
              <a:t>5/11/2023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FFA249-2387-13FE-3A20-E54CEF53B8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AC91E5-F8F2-37BB-BF73-411DB7673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422D9-5088-214F-B268-1449F91478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2575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BEC29-7880-EF47-36BD-AEECE7988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6BB09E-AA7E-1349-3844-22DBB0A97C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D6AA32-61A0-2ADE-B9F0-7FE56A8FB6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5F6DBBC-6BFD-CFB3-187B-DE4C8252FD8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67A49FC-0592-6122-1B44-74AAACB015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66B2C49-C40A-D176-8A4C-E68C5F7E35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6699F-75A4-8944-8478-1A20F6B37300}" type="datetimeFigureOut">
              <a:rPr lang="en-US" smtClean="0"/>
              <a:t>5/11/2023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7E1AC6B-5130-FD60-92FA-6A9CAC6C8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784B9E0-6763-D65F-D764-8A2B948F44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422D9-5088-214F-B268-1449F91478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648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624678-88E8-C464-4D83-55AD0F366A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49E7B5F-95FE-A9F7-09AA-66951D903E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6699F-75A4-8944-8478-1A20F6B37300}" type="datetimeFigureOut">
              <a:rPr lang="en-US" smtClean="0"/>
              <a:t>5/11/2023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335A24-E639-D173-A1B0-CB5649D40B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A843F0-B96F-2573-27AC-82B21A94E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422D9-5088-214F-B268-1449F91478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9400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1479D42-B4B4-64D5-53A6-CA13823336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6699F-75A4-8944-8478-1A20F6B37300}" type="datetimeFigureOut">
              <a:rPr lang="en-US" smtClean="0"/>
              <a:t>5/11/2023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6FF47EF-53B3-8B37-8390-E6CD2A7503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0068BA-7D19-CE72-B5A7-CF55ACD446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422D9-5088-214F-B268-1449F91478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9963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F287B-3164-4C32-F70A-6FDDBDBD1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6663E0-B804-BC36-C121-A9B1BD0A6C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E7092F-6DAF-F016-5BC0-3904F6E099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8E9628-F72D-55C6-658A-291F30320F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6699F-75A4-8944-8478-1A20F6B37300}" type="datetimeFigureOut">
              <a:rPr lang="en-US" smtClean="0"/>
              <a:t>5/11/2023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FD4F60-FA6D-529B-584F-5963AB9979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27573B-DCF6-C2D4-54EF-28BE9B1F9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422D9-5088-214F-B268-1449F91478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8035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D4931-FD09-2D29-A004-0BEBDB7F2A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1B5F4EB-82EA-664D-0F98-8F2048928D1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1323C7-B002-D647-9EEE-8C4091D31C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1C51C1-CB35-EA39-17C9-B5AB29ACA6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6699F-75A4-8944-8478-1A20F6B37300}" type="datetimeFigureOut">
              <a:rPr lang="en-US" smtClean="0"/>
              <a:t>5/11/2023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460450-C922-D1D0-AC7B-600FB7760E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6AB516-04FC-A8CB-26E3-D11834EA3C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422D9-5088-214F-B268-1449F91478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5263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81B622D-3CC1-0AC3-FAB0-6FB2D8CF40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F6D48E-FEA7-9C26-4624-C7A311CFC5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B88097-C9B6-BB2F-4796-835E275D65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36699F-75A4-8944-8478-1A20F6B37300}" type="datetimeFigureOut">
              <a:rPr lang="en-US" smtClean="0"/>
              <a:t>5/11/2023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87B3AA-58A3-6923-1E91-9865577A2D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CAB7ED-FA0A-F07E-EB00-A43BAAF140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9422D9-5088-214F-B268-1449F91478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1756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image" Target="../media/image270.png"/><Relationship Id="rId3" Type="http://schemas.openxmlformats.org/officeDocument/2006/relationships/image" Target="../media/image26.png"/><Relationship Id="rId7" Type="http://schemas.openxmlformats.org/officeDocument/2006/relationships/image" Target="../media/image250.png"/><Relationship Id="rId12" Type="http://schemas.openxmlformats.org/officeDocument/2006/relationships/customXml" Target="../ink/ink6.xm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11" Type="http://schemas.openxmlformats.org/officeDocument/2006/relationships/image" Target="../media/image260.png"/><Relationship Id="rId5" Type="http://schemas.openxmlformats.org/officeDocument/2006/relationships/image" Target="../media/image240.png"/><Relationship Id="rId15" Type="http://schemas.openxmlformats.org/officeDocument/2006/relationships/image" Target="../media/image28.png"/><Relationship Id="rId10" Type="http://schemas.openxmlformats.org/officeDocument/2006/relationships/customXml" Target="../ink/ink5.xml"/><Relationship Id="rId4" Type="http://schemas.openxmlformats.org/officeDocument/2006/relationships/customXml" Target="../ink/ink1.xml"/><Relationship Id="rId9" Type="http://schemas.openxmlformats.org/officeDocument/2006/relationships/customXml" Target="../ink/ink4.xml"/><Relationship Id="rId14" Type="http://schemas.openxmlformats.org/officeDocument/2006/relationships/customXml" Target="../ink/ink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362D44EE-C852-4460-B8B5-C4F2BC205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F71117-6240-3CBB-9854-A478EFD6ED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94716" y="739978"/>
            <a:ext cx="5334930" cy="3004145"/>
          </a:xfrm>
        </p:spPr>
        <p:txBody>
          <a:bodyPr>
            <a:normAutofit/>
          </a:bodyPr>
          <a:lstStyle/>
          <a:p>
            <a:r>
              <a:rPr lang="en-US"/>
              <a:t>Health App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8B8E25-048C-321D-51C9-E769E295CC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94715" y="3836197"/>
            <a:ext cx="5334931" cy="218921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GitHub Repository Structure</a:t>
            </a:r>
          </a:p>
          <a:p>
            <a:r>
              <a:rPr lang="en-US" dirty="0"/>
              <a:t>Team 4</a:t>
            </a:r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r>
              <a:rPr lang="en-US">
                <a:cs typeface="Calibri"/>
              </a:rPr>
              <a:t>Release 2 - Iteration 4</a:t>
            </a:r>
          </a:p>
        </p:txBody>
      </p:sp>
      <p:sp>
        <p:nvSpPr>
          <p:cNvPr id="1033" name="Freeform: Shape 1032">
            <a:extLst>
              <a:ext uri="{FF2B5EF4-FFF2-40B4-BE49-F238E27FC236}">
                <a16:creationId xmlns:a16="http://schemas.microsoft.com/office/drawing/2014/main" id="{658970D8-8D1D-4B5C-894B-E871CC865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30529" y="1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35" name="Freeform: Shape 1034">
            <a:extLst>
              <a:ext uri="{FF2B5EF4-FFF2-40B4-BE49-F238E27FC236}">
                <a16:creationId xmlns:a16="http://schemas.microsoft.com/office/drawing/2014/main" id="{F227E5B6-9132-43CA-B503-37A18562AD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349052" y="0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37" name="Freeform: Shape 1036">
            <a:extLst>
              <a:ext uri="{FF2B5EF4-FFF2-40B4-BE49-F238E27FC236}">
                <a16:creationId xmlns:a16="http://schemas.microsoft.com/office/drawing/2014/main" id="{03C2051E-A88D-48E5-BACF-AAED178927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2916245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2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39" name="Freeform: Shape 1038">
            <a:extLst>
              <a:ext uri="{FF2B5EF4-FFF2-40B4-BE49-F238E27FC236}">
                <a16:creationId xmlns:a16="http://schemas.microsoft.com/office/drawing/2014/main" id="{7821A508-2985-4905-874A-527429BAAB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835649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41" name="Freeform: Shape 1040">
            <a:extLst>
              <a:ext uri="{FF2B5EF4-FFF2-40B4-BE49-F238E27FC236}">
                <a16:creationId xmlns:a16="http://schemas.microsoft.com/office/drawing/2014/main" id="{D2929CB1-0E3C-4B2D-ADC5-0154FB33B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697761" y="5717906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1026" name="Picture 2" descr="5 Heart Health Apps to Download Now | Everyday Health">
            <a:extLst>
              <a:ext uri="{FF2B5EF4-FFF2-40B4-BE49-F238E27FC236}">
                <a16:creationId xmlns:a16="http://schemas.microsoft.com/office/drawing/2014/main" id="{BF549F77-DE5D-6E4D-9184-47E6A3B80E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29" r="21520" b="-2"/>
          <a:stretch/>
        </p:blipFill>
        <p:spPr bwMode="auto">
          <a:xfrm>
            <a:off x="631840" y="598720"/>
            <a:ext cx="5178249" cy="5178249"/>
          </a:xfrm>
          <a:custGeom>
            <a:avLst/>
            <a:gdLst/>
            <a:ahLst/>
            <a:cxnLst/>
            <a:rect l="l" t="t" r="r" b="b"/>
            <a:pathLst>
              <a:path w="3741748" h="3741748">
                <a:moveTo>
                  <a:pt x="1870874" y="0"/>
                </a:moveTo>
                <a:cubicBezTo>
                  <a:pt x="2904129" y="0"/>
                  <a:pt x="3741748" y="837619"/>
                  <a:pt x="3741748" y="1870874"/>
                </a:cubicBezTo>
                <a:cubicBezTo>
                  <a:pt x="3741748" y="2904129"/>
                  <a:pt x="2904129" y="3741748"/>
                  <a:pt x="1870874" y="3741748"/>
                </a:cubicBezTo>
                <a:cubicBezTo>
                  <a:pt x="837619" y="3741748"/>
                  <a:pt x="0" y="2904129"/>
                  <a:pt x="0" y="1870874"/>
                </a:cubicBezTo>
                <a:cubicBezTo>
                  <a:pt x="0" y="837619"/>
                  <a:pt x="837619" y="0"/>
                  <a:pt x="1870874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3" name="Freeform: Shape 1042">
            <a:extLst>
              <a:ext uri="{FF2B5EF4-FFF2-40B4-BE49-F238E27FC236}">
                <a16:creationId xmlns:a16="http://schemas.microsoft.com/office/drawing/2014/main" id="{5F2F0C84-BE8C-4DC2-A6D3-30349A801D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520513" y="6258756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6479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7240FD-C5C4-B0D3-822C-ABFA8E6FED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0000"/>
              </a:lnSpc>
              <a:spcBef>
                <a:spcPts val="0"/>
              </a:spcBef>
            </a:pPr>
            <a:r>
              <a:rPr lang="en-US" sz="3200">
                <a:solidFill>
                  <a:schemeClr val="bg1"/>
                </a:solidFill>
              </a:rPr>
              <a:t>Source Code Back-End</a:t>
            </a:r>
            <a:endParaRPr lang="en-US" err="1">
              <a:solidFill>
                <a:schemeClr val="bg1"/>
              </a:solidFill>
              <a:ea typeface="+mj-ea"/>
              <a:cs typeface="+mj-cs"/>
            </a:endParaRPr>
          </a:p>
        </p:txBody>
      </p:sp>
      <p:pic>
        <p:nvPicPr>
          <p:cNvPr id="3" name="Picture 5" descr="Text&#10;&#10;Description automatically generated">
            <a:extLst>
              <a:ext uri="{FF2B5EF4-FFF2-40B4-BE49-F238E27FC236}">
                <a16:creationId xmlns:a16="http://schemas.microsoft.com/office/drawing/2014/main" id="{040463B7-463D-ABFD-A8A5-C86CE6E2A9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2190" y="1459312"/>
            <a:ext cx="3143907" cy="5227649"/>
          </a:xfrm>
          <a:prstGeom prst="rect">
            <a:avLst/>
          </a:prstGeom>
        </p:spPr>
      </p:pic>
      <p:pic>
        <p:nvPicPr>
          <p:cNvPr id="6" name="Picture 6" descr="Text&#10;&#10;Description automatically generated">
            <a:extLst>
              <a:ext uri="{FF2B5EF4-FFF2-40B4-BE49-F238E27FC236}">
                <a16:creationId xmlns:a16="http://schemas.microsoft.com/office/drawing/2014/main" id="{3BF01C40-4E8E-FE95-1407-C91E50ECE9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3067" y="1930765"/>
            <a:ext cx="1774556" cy="4114800"/>
          </a:xfrm>
          <a:prstGeom prst="rect">
            <a:avLst/>
          </a:prstGeom>
        </p:spPr>
      </p:pic>
      <p:pic>
        <p:nvPicPr>
          <p:cNvPr id="7" name="Picture 7" descr="Text&#10;&#10;Description automatically generated">
            <a:extLst>
              <a:ext uri="{FF2B5EF4-FFF2-40B4-BE49-F238E27FC236}">
                <a16:creationId xmlns:a16="http://schemas.microsoft.com/office/drawing/2014/main" id="{783BD7A3-A6D9-7D75-414E-D32C0ED19C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9637" y="3354650"/>
            <a:ext cx="2743200" cy="104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2668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7240FD-C5C4-B0D3-822C-ABFA8E6FED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96" y="4571216"/>
            <a:ext cx="10906008" cy="111541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/>
              <a:t>Source Code Back-End</a:t>
            </a:r>
          </a:p>
        </p:txBody>
      </p:sp>
      <p:cxnSp>
        <p:nvCxnSpPr>
          <p:cNvPr id="34" name="Straight Connector 29">
            <a:extLst>
              <a:ext uri="{FF2B5EF4-FFF2-40B4-BE49-F238E27FC236}">
                <a16:creationId xmlns:a16="http://schemas.microsoft.com/office/drawing/2014/main" id="{8F880EF2-DF79-4D9D-8F11-E91D48C797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5778706"/>
            <a:ext cx="9144000" cy="0"/>
          </a:xfrm>
          <a:prstGeom prst="line">
            <a:avLst/>
          </a:prstGeom>
          <a:ln w="19050">
            <a:solidFill>
              <a:srgbClr val="159BF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E1FE4679-4F92-4487-1FEE-6F07C7D9F4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8278" y="622"/>
            <a:ext cx="6208745" cy="4807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3926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7240FD-C5C4-B0D3-822C-ABFA8E6FED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>
              <a:lnSpc>
                <a:spcPct val="80000"/>
              </a:lnSpc>
              <a:spcBef>
                <a:spcPts val="0"/>
              </a:spcBef>
              <a:buClr>
                <a:schemeClr val="dk1"/>
              </a:buClr>
              <a:buSzPts val="3000"/>
            </a:pPr>
            <a:r>
              <a:rPr lang="en-US" sz="3200">
                <a:solidFill>
                  <a:schemeClr val="bg1"/>
                </a:solidFill>
              </a:rPr>
              <a:t>Build &amp; Deployment on Local</a:t>
            </a:r>
            <a:br>
              <a:rPr lang="en-US" sz="3200">
                <a:solidFill>
                  <a:schemeClr val="bg1"/>
                </a:solidFill>
              </a:rPr>
            </a:br>
            <a:r>
              <a:rPr lang="en-US" sz="3200">
                <a:solidFill>
                  <a:schemeClr val="bg1"/>
                </a:solidFill>
              </a:rPr>
              <a:t>Procedures</a:t>
            </a:r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(server – Backend)</a:t>
            </a:r>
          </a:p>
        </p:txBody>
      </p:sp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E4CC09F-F615-61D8-E2B5-26844BBF59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9691" y="2855374"/>
            <a:ext cx="6315327" cy="205800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08AE326-DC3E-778D-D342-1D686E1AFD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486" y="1474795"/>
            <a:ext cx="11529015" cy="1294087"/>
          </a:xfrm>
          <a:prstGeom prst="rect">
            <a:avLst/>
          </a:prstGeom>
        </p:spPr>
      </p:pic>
      <p:pic>
        <p:nvPicPr>
          <p:cNvPr id="11" name="Picture 10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DF6632FF-0BE3-1E25-1B1D-AFEAF3334E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1155" y="5055531"/>
            <a:ext cx="7772400" cy="1495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8217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7240FD-C5C4-B0D3-822C-ABFA8E6FED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>
              <a:lnSpc>
                <a:spcPct val="80000"/>
              </a:lnSpc>
              <a:spcBef>
                <a:spcPts val="0"/>
              </a:spcBef>
              <a:buClr>
                <a:schemeClr val="dk1"/>
              </a:buClr>
              <a:buSzPts val="3000"/>
            </a:pPr>
            <a:r>
              <a:rPr lang="en-US" sz="3200">
                <a:solidFill>
                  <a:schemeClr val="bg1"/>
                </a:solidFill>
              </a:rPr>
              <a:t>Build &amp; Deployment on AWS</a:t>
            </a:r>
            <a:br>
              <a:rPr lang="en-US" sz="3200">
                <a:solidFill>
                  <a:schemeClr val="bg1"/>
                </a:solidFill>
              </a:rPr>
            </a:br>
            <a:r>
              <a:rPr lang="en-US" sz="3200">
                <a:solidFill>
                  <a:schemeClr val="bg1"/>
                </a:solidFill>
              </a:rPr>
              <a:t>Procedures</a:t>
            </a:r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(server – Backend)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C6111995-E331-F29F-2FA6-27E337CFFE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659" y="1710198"/>
            <a:ext cx="10259717" cy="671825"/>
          </a:xfrm>
          <a:prstGeom prst="rect">
            <a:avLst/>
          </a:prstGeom>
        </p:spPr>
      </p:pic>
      <p:pic>
        <p:nvPicPr>
          <p:cNvPr id="5" name="Picture 6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78E5B65A-0E8C-4754-8694-5B06050FE7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1291" y="2752570"/>
            <a:ext cx="9441273" cy="3469528"/>
          </a:xfrm>
          <a:prstGeom prst="rect">
            <a:avLst/>
          </a:prstGeo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778F9E5-D0E0-C97E-FC0D-21A2D8B845A2}"/>
              </a:ext>
            </a:extLst>
          </p:cNvPr>
          <p:cNvSpPr/>
          <p:nvPr/>
        </p:nvSpPr>
        <p:spPr>
          <a:xfrm>
            <a:off x="1720272" y="1749136"/>
            <a:ext cx="952500" cy="127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67C281C1-19E1-B1A5-ACA4-24DE294379BF}"/>
                  </a:ext>
                </a:extLst>
              </p14:cNvPr>
              <p14:cNvContentPartPr/>
              <p14:nvPr/>
            </p14:nvContentPartPr>
            <p14:xfrm>
              <a:off x="2183177" y="1789545"/>
              <a:ext cx="39322" cy="5929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67C281C1-19E1-B1A5-ACA4-24DE294379B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129556" y="1690728"/>
                <a:ext cx="146206" cy="2032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7B9D0FE7-0F25-6262-BD12-03F0B90348F1}"/>
                  </a:ext>
                </a:extLst>
              </p14:cNvPr>
              <p14:cNvContentPartPr/>
              <p14:nvPr/>
            </p14:nvContentPartPr>
            <p14:xfrm>
              <a:off x="2511136" y="1829954"/>
              <a:ext cx="5772" cy="5772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7B9D0FE7-0F25-6262-BD12-03F0B90348F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645336" y="98354"/>
                <a:ext cx="1731600" cy="3463200"/>
              </a:xfrm>
              <a:prstGeom prst="rect">
                <a:avLst/>
              </a:prstGeom>
            </p:spPr>
          </p:pic>
        </mc:Fallback>
      </mc:AlternateContent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1A849FC5-5D54-92C8-2EB6-9F9BF8685560}"/>
              </a:ext>
            </a:extLst>
          </p:cNvPr>
          <p:cNvSpPr/>
          <p:nvPr/>
        </p:nvSpPr>
        <p:spPr>
          <a:xfrm>
            <a:off x="1731818" y="2182091"/>
            <a:ext cx="958272" cy="11545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498CC5FE-B275-882E-CCC7-3C148F74D418}"/>
                  </a:ext>
                </a:extLst>
              </p14:cNvPr>
              <p14:cNvContentPartPr/>
              <p14:nvPr/>
            </p14:nvContentPartPr>
            <p14:xfrm>
              <a:off x="2014682" y="2216727"/>
              <a:ext cx="5772" cy="5772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498CC5FE-B275-882E-CCC7-3C148F74D41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48882" y="485127"/>
                <a:ext cx="1731600" cy="346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A458E45C-59A5-04A3-126F-71F7F2B7BD78}"/>
                  </a:ext>
                </a:extLst>
              </p14:cNvPr>
              <p14:cNvContentPartPr/>
              <p14:nvPr/>
            </p14:nvContentPartPr>
            <p14:xfrm>
              <a:off x="2626591" y="2228273"/>
              <a:ext cx="5772" cy="5772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A458E45C-59A5-04A3-126F-71F7F2B7BD7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760791" y="496673"/>
                <a:ext cx="1731600" cy="3463200"/>
              </a:xfrm>
              <a:prstGeom prst="rect">
                <a:avLst/>
              </a:prstGeom>
            </p:spPr>
          </p:pic>
        </mc:Fallback>
      </mc:AlternateContent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AE8F4C92-FC02-58EF-22B1-D0FB7FE75C65}"/>
              </a:ext>
            </a:extLst>
          </p:cNvPr>
          <p:cNvSpPr/>
          <p:nvPr/>
        </p:nvSpPr>
        <p:spPr>
          <a:xfrm>
            <a:off x="1818408" y="2776682"/>
            <a:ext cx="710045" cy="865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2D5376EB-CF9A-7E9C-56C6-1E8C8E0DE228}"/>
                  </a:ext>
                </a:extLst>
              </p14:cNvPr>
              <p14:cNvContentPartPr/>
              <p14:nvPr/>
            </p14:nvContentPartPr>
            <p14:xfrm>
              <a:off x="1767224" y="1794965"/>
              <a:ext cx="858878" cy="69963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2D5376EB-CF9A-7E9C-56C6-1E8C8E0DE228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713252" y="1687330"/>
                <a:ext cx="966463" cy="28487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6B8BF10A-9B9F-A415-518A-2A7AC7E6BC11}"/>
                  </a:ext>
                </a:extLst>
              </p14:cNvPr>
              <p14:cNvContentPartPr/>
              <p14:nvPr/>
            </p14:nvContentPartPr>
            <p14:xfrm>
              <a:off x="1766454" y="2164507"/>
              <a:ext cx="958100" cy="75467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6B8BF10A-9B9F-A415-518A-2A7AC7E6BC11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712487" y="2057208"/>
                <a:ext cx="1065675" cy="28970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3D347696-2C96-FAB3-B68C-5420034AB7A2}"/>
                  </a:ext>
                </a:extLst>
              </p14:cNvPr>
              <p14:cNvContentPartPr/>
              <p14:nvPr/>
            </p14:nvContentPartPr>
            <p14:xfrm>
              <a:off x="1789545" y="2863021"/>
              <a:ext cx="837617" cy="69775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3D347696-2C96-FAB3-B68C-5420034AB7A2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735575" y="2755675"/>
                <a:ext cx="945198" cy="28410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279112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62" name="Rectangle 2061">
            <a:extLst>
              <a:ext uri="{FF2B5EF4-FFF2-40B4-BE49-F238E27FC236}">
                <a16:creationId xmlns:a16="http://schemas.microsoft.com/office/drawing/2014/main" id="{BCED4D40-4B67-4331-AC48-79B82B4A4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5781B1-DEC3-BA54-4166-780D5B2E51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17576"/>
            <a:ext cx="10909640" cy="124939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GitHub URL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E4016F-D575-F966-8595-9701C79907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881" y="1809541"/>
            <a:ext cx="10909643" cy="68740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n-US"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https://github.com/fitness-health-app/health-app</a:t>
            </a:r>
          </a:p>
        </p:txBody>
      </p:sp>
      <p:sp>
        <p:nvSpPr>
          <p:cNvPr id="2064" name="sketch line">
            <a:extLst>
              <a:ext uri="{FF2B5EF4-FFF2-40B4-BE49-F238E27FC236}">
                <a16:creationId xmlns:a16="http://schemas.microsoft.com/office/drawing/2014/main" id="{670CEDEF-4F34-412E-84EE-329C1E93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1733454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What is GitHub? — Pythia Foundations">
            <a:extLst>
              <a:ext uri="{FF2B5EF4-FFF2-40B4-BE49-F238E27FC236}">
                <a16:creationId xmlns:a16="http://schemas.microsoft.com/office/drawing/2014/main" id="{7C0A5F63-375F-3C57-C268-9061A145D2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06605" y="2633472"/>
            <a:ext cx="6375741" cy="3586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47704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7240FD-C5C4-B0D3-822C-ABFA8E6FED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Repository Structure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21752E8-C4F6-69CC-4930-D59D77CBA49E}"/>
              </a:ext>
            </a:extLst>
          </p:cNvPr>
          <p:cNvSpPr/>
          <p:nvPr/>
        </p:nvSpPr>
        <p:spPr>
          <a:xfrm>
            <a:off x="9044214" y="5234213"/>
            <a:ext cx="1215571" cy="8708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7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F4DD259F-1E03-D54A-EEAA-5096A9AD8C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2501" y="1545478"/>
            <a:ext cx="9986999" cy="5001279"/>
          </a:xfrm>
        </p:spPr>
      </p:pic>
    </p:spTree>
    <p:extLst>
      <p:ext uri="{BB962C8B-B14F-4D97-AF65-F5344CB8AC3E}">
        <p14:creationId xmlns:p14="http://schemas.microsoft.com/office/powerpoint/2010/main" val="9542913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7240FD-C5C4-B0D3-822C-ABFA8E6FED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Repository Structure</a:t>
            </a:r>
          </a:p>
        </p:txBody>
      </p:sp>
      <p:pic>
        <p:nvPicPr>
          <p:cNvPr id="3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5060B56B-5B62-EFA7-5A39-86628A1113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920" y="1591643"/>
            <a:ext cx="11209865" cy="4615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8875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7240FD-C5C4-B0D3-822C-ABFA8E6FED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Repository Structure (App – Client – Frontend)</a:t>
            </a:r>
          </a:p>
        </p:txBody>
      </p:sp>
      <p:pic>
        <p:nvPicPr>
          <p:cNvPr id="5" name="Picture 5" descr="Graphical user interface, application, email&#10;&#10;Description automatically generated">
            <a:extLst>
              <a:ext uri="{FF2B5EF4-FFF2-40B4-BE49-F238E27FC236}">
                <a16:creationId xmlns:a16="http://schemas.microsoft.com/office/drawing/2014/main" id="{691034A0-5C01-A15A-02AF-4D3D09A88C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4760" y="1386452"/>
            <a:ext cx="5264926" cy="2887013"/>
          </a:xfrm>
          <a:prstGeom prst="rect">
            <a:avLst/>
          </a:prstGeom>
        </p:spPr>
      </p:pic>
      <p:pic>
        <p:nvPicPr>
          <p:cNvPr id="4" name="Picture 4" descr="Graphical user interface, application, table&#10;&#10;Description automatically generated">
            <a:extLst>
              <a:ext uri="{FF2B5EF4-FFF2-40B4-BE49-F238E27FC236}">
                <a16:creationId xmlns:a16="http://schemas.microsoft.com/office/drawing/2014/main" id="{790E12D1-2E39-8739-4629-E55AAFC467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814" y="2019223"/>
            <a:ext cx="6033421" cy="3545956"/>
          </a:xfrm>
          <a:prstGeom prst="rect">
            <a:avLst/>
          </a:prstGeom>
        </p:spPr>
      </p:pic>
      <p:pic>
        <p:nvPicPr>
          <p:cNvPr id="6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C41C7F63-3208-B343-65BB-AC87FF8C18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3579" y="4244211"/>
            <a:ext cx="3990521" cy="1737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8385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7240FD-C5C4-B0D3-822C-ABFA8E6FED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>
                <a:solidFill>
                  <a:schemeClr val="bg1"/>
                </a:solidFill>
              </a:rPr>
              <a:t>Source Code Front-End</a:t>
            </a:r>
            <a:endParaRPr lang="en-US">
              <a:solidFill>
                <a:schemeClr val="bg1"/>
              </a:solidFill>
              <a:ea typeface="+mj-ea"/>
              <a:cs typeface="+mj-cs"/>
            </a:endParaRPr>
          </a:p>
        </p:txBody>
      </p:sp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902EEEDA-ED01-B58F-46D3-5F89CB67AE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273" y="1745108"/>
            <a:ext cx="3877128" cy="4502366"/>
          </a:xfrm>
          <a:prstGeom prst="rect">
            <a:avLst/>
          </a:prstGeom>
        </p:spPr>
      </p:pic>
      <p:pic>
        <p:nvPicPr>
          <p:cNvPr id="6" name="Picture 6" descr="Text&#10;&#10;Description automatically generated">
            <a:extLst>
              <a:ext uri="{FF2B5EF4-FFF2-40B4-BE49-F238E27FC236}">
                <a16:creationId xmlns:a16="http://schemas.microsoft.com/office/drawing/2014/main" id="{C2F323DA-4D5C-EC5A-602C-7C1A87B15C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9118" y="1745343"/>
            <a:ext cx="3378199" cy="4501242"/>
          </a:xfrm>
          <a:prstGeom prst="rect">
            <a:avLst/>
          </a:prstGeom>
        </p:spPr>
      </p:pic>
      <p:pic>
        <p:nvPicPr>
          <p:cNvPr id="7" name="Picture 7" descr="Text&#10;&#10;Description automatically generated">
            <a:extLst>
              <a:ext uri="{FF2B5EF4-FFF2-40B4-BE49-F238E27FC236}">
                <a16:creationId xmlns:a16="http://schemas.microsoft.com/office/drawing/2014/main" id="{1633F861-6066-655D-5A3C-58ACAA59E0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5547" y="1574826"/>
            <a:ext cx="3186848" cy="5085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1606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7240FD-C5C4-B0D3-822C-ABFA8E6FED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>
                <a:solidFill>
                  <a:schemeClr val="bg1"/>
                </a:solidFill>
              </a:rPr>
              <a:t>Source Code Front-End</a:t>
            </a:r>
            <a:endParaRPr lang="en-US">
              <a:solidFill>
                <a:schemeClr val="bg1"/>
              </a:solidFill>
              <a:ea typeface="+mj-ea"/>
              <a:cs typeface="+mj-cs"/>
            </a:endParaRPr>
          </a:p>
        </p:txBody>
      </p:sp>
      <p:pic>
        <p:nvPicPr>
          <p:cNvPr id="3" name="Picture 3" descr="Text&#10;&#10;Description automatically generated">
            <a:extLst>
              <a:ext uri="{FF2B5EF4-FFF2-40B4-BE49-F238E27FC236}">
                <a16:creationId xmlns:a16="http://schemas.microsoft.com/office/drawing/2014/main" id="{796B8408-36DA-AD45-2815-5431EEC4FF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614" y="1659443"/>
            <a:ext cx="3641271" cy="5013220"/>
          </a:xfrm>
          <a:prstGeom prst="rect">
            <a:avLst/>
          </a:prstGeom>
        </p:spPr>
      </p:pic>
      <p:pic>
        <p:nvPicPr>
          <p:cNvPr id="4" name="Picture 8" descr="Text&#10;&#10;Description automatically generated">
            <a:extLst>
              <a:ext uri="{FF2B5EF4-FFF2-40B4-BE49-F238E27FC236}">
                <a16:creationId xmlns:a16="http://schemas.microsoft.com/office/drawing/2014/main" id="{90DC62DA-8A00-44D6-1223-5B76A896AA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0203" y="1657350"/>
            <a:ext cx="1931879" cy="4736192"/>
          </a:xfrm>
          <a:prstGeom prst="rect">
            <a:avLst/>
          </a:prstGeom>
        </p:spPr>
      </p:pic>
      <p:pic>
        <p:nvPicPr>
          <p:cNvPr id="9" name="Picture 9" descr="Text&#10;&#10;Description automatically generated">
            <a:extLst>
              <a:ext uri="{FF2B5EF4-FFF2-40B4-BE49-F238E27FC236}">
                <a16:creationId xmlns:a16="http://schemas.microsoft.com/office/drawing/2014/main" id="{37BAA937-7D36-387A-5A4E-16293E13D1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5399" y="1604417"/>
            <a:ext cx="3650343" cy="5127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0409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7240FD-C5C4-B0D3-822C-ABFA8E6FED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Repository Structure (server – Backend)</a:t>
            </a:r>
          </a:p>
        </p:txBody>
      </p:sp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633D06CB-FE26-F2F8-9188-BBDCA8CDBB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5529" y="1751116"/>
            <a:ext cx="8942165" cy="4455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2818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7240FD-C5C4-B0D3-822C-ABFA8E6FED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</a:pPr>
            <a:r>
              <a:rPr lang="en-US" sz="3200">
                <a:solidFill>
                  <a:schemeClr val="bg1"/>
                </a:solidFill>
              </a:rPr>
              <a:t>Build &amp; Deployment</a:t>
            </a:r>
            <a:br>
              <a:rPr lang="en-US" sz="3200">
                <a:solidFill>
                  <a:schemeClr val="bg1"/>
                </a:solidFill>
              </a:rPr>
            </a:br>
            <a:r>
              <a:rPr lang="en-US" sz="3200">
                <a:solidFill>
                  <a:schemeClr val="bg1"/>
                </a:solidFill>
              </a:rPr>
              <a:t>Procedures</a:t>
            </a:r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(server – Backend)</a:t>
            </a:r>
          </a:p>
        </p:txBody>
      </p:sp>
      <p:pic>
        <p:nvPicPr>
          <p:cNvPr id="5" name="Picture 4" descr="Graphical user interface, text, application, Teams&#10;&#10;Description automatically generated">
            <a:extLst>
              <a:ext uri="{FF2B5EF4-FFF2-40B4-BE49-F238E27FC236}">
                <a16:creationId xmlns:a16="http://schemas.microsoft.com/office/drawing/2014/main" id="{C7D20215-8517-1226-DE4A-4514752FC6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88304"/>
            <a:ext cx="5433153" cy="3010702"/>
          </a:xfrm>
          <a:prstGeom prst="rect">
            <a:avLst/>
          </a:prstGeom>
        </p:spPr>
      </p:pic>
      <p:pic>
        <p:nvPicPr>
          <p:cNvPr id="7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175A2A7D-0D32-C126-2E62-4D8B0C2DB4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6498" y="4399006"/>
            <a:ext cx="5325763" cy="2286183"/>
          </a:xfrm>
          <a:prstGeom prst="rect">
            <a:avLst/>
          </a:prstGeom>
        </p:spPr>
      </p:pic>
      <p:pic>
        <p:nvPicPr>
          <p:cNvPr id="9" name="Picture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96806D8-A2F4-A244-8640-B6FDEE900F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9651" y="1987370"/>
            <a:ext cx="6097391" cy="4361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9721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89</Words>
  <Application>Microsoft Office PowerPoint</Application>
  <PresentationFormat>Widescreen</PresentationFormat>
  <Paragraphs>18</Paragraphs>
  <Slides>13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Office Theme</vt:lpstr>
      <vt:lpstr>Health App</vt:lpstr>
      <vt:lpstr>GitHub URL</vt:lpstr>
      <vt:lpstr>Repository Structure</vt:lpstr>
      <vt:lpstr>Repository Structure</vt:lpstr>
      <vt:lpstr>Repository Structure (App – Client – Frontend)</vt:lpstr>
      <vt:lpstr>Source Code Front-End</vt:lpstr>
      <vt:lpstr>Source Code Front-End</vt:lpstr>
      <vt:lpstr>Repository Structure (server – Backend)</vt:lpstr>
      <vt:lpstr>Build &amp; Deployment Procedures(server – Backend)</vt:lpstr>
      <vt:lpstr>Source Code Back-End</vt:lpstr>
      <vt:lpstr>Source Code Back-End</vt:lpstr>
      <vt:lpstr>Build &amp; Deployment on Local Procedures(server – Backend)</vt:lpstr>
      <vt:lpstr>Build &amp; Deployment on AWS Procedures(server – Backend)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Health App</dc:title>
  <dc:creator>[Est - SIS] Hernandez Perez, Fernando Enmanuel</dc:creator>
  <cp:lastModifiedBy>[Est - SIS] Hernandez Perez, Fernando Enmanuel</cp:lastModifiedBy>
  <cp:revision>55</cp:revision>
  <dcterms:created xsi:type="dcterms:W3CDTF">2022-12-06T01:10:38Z</dcterms:created>
  <dcterms:modified xsi:type="dcterms:W3CDTF">2023-05-11T22:35:42Z</dcterms:modified>
</cp:coreProperties>
</file>